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66" r:id="rId2"/>
    <p:sldId id="26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6"/>
  </p:normalViewPr>
  <p:slideViewPr>
    <p:cSldViewPr snapToGrid="0" snapToObjects="1">
      <p:cViewPr>
        <p:scale>
          <a:sx n="66" d="100"/>
          <a:sy n="66" d="100"/>
        </p:scale>
        <p:origin x="2896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6D1E1-20B8-4939-BEDB-1F51C8D6919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B95A3C-2E2A-4309-A281-E9CCBC55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049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19036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Logic Puzzle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F9A4C0-D6B1-7CAF-68A4-2F9018863BA1}"/>
              </a:ext>
            </a:extLst>
          </p:cNvPr>
          <p:cNvSpPr txBox="1"/>
          <p:nvPr/>
        </p:nvSpPr>
        <p:spPr>
          <a:xfrm>
            <a:off x="377456" y="967116"/>
            <a:ext cx="6103088" cy="6148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Five children each live in a different house. Each one has a different pet and has a different favourite colour. Use these clues to work out who lives in which house, with which pet and which favourite colour.</a:t>
            </a:r>
          </a:p>
          <a:p>
            <a:pPr>
              <a:lnSpc>
                <a:spcPct val="150000"/>
              </a:lnSpc>
            </a:pP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Sam lives directly between Mia and Lee. 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The child who likes green only has one next-door neighbour. 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The child who owns a cat lives in the middle. 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Tom and Lee live at opposite ends of the road. 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Jack lives in house B.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The children who like orange and yellow live next door to each other. 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The child who likes blue also owns a cat. 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Jack lives next door to the child who owns a rabbit. 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The child who likes red lives between the child who likes green and the child who has a cat. 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The child who owns a hamster lives between the child who has a cat and the child who likes yellow. 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The child who owns the fish lives next door to the child who owns the hamster. </a:t>
            </a:r>
          </a:p>
          <a:p>
            <a:pPr>
              <a:lnSpc>
                <a:spcPct val="150000"/>
              </a:lnSpc>
            </a:pP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DF3465E-805B-72BA-8E80-0D020317FB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18284"/>
              </p:ext>
            </p:extLst>
          </p:nvPr>
        </p:nvGraphicFramePr>
        <p:xfrm>
          <a:off x="204107" y="1982018"/>
          <a:ext cx="6384473" cy="77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>
                  <a:extLst>
                    <a:ext uri="{9D8B030D-6E8A-4147-A177-3AD203B41FA5}">
                      <a16:colId xmlns:a16="http://schemas.microsoft.com/office/drawing/2014/main" val="25990642"/>
                    </a:ext>
                  </a:extLst>
                </a:gridCol>
                <a:gridCol w="889907">
                  <a:extLst>
                    <a:ext uri="{9D8B030D-6E8A-4147-A177-3AD203B41FA5}">
                      <a16:colId xmlns:a16="http://schemas.microsoft.com/office/drawing/2014/main" val="532635894"/>
                    </a:ext>
                  </a:extLst>
                </a:gridCol>
                <a:gridCol w="873579">
                  <a:extLst>
                    <a:ext uri="{9D8B030D-6E8A-4147-A177-3AD203B41FA5}">
                      <a16:colId xmlns:a16="http://schemas.microsoft.com/office/drawing/2014/main" val="2749109068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3157299326"/>
                    </a:ext>
                  </a:extLst>
                </a:gridCol>
                <a:gridCol w="865414">
                  <a:extLst>
                    <a:ext uri="{9D8B030D-6E8A-4147-A177-3AD203B41FA5}">
                      <a16:colId xmlns:a16="http://schemas.microsoft.com/office/drawing/2014/main" val="4080423128"/>
                    </a:ext>
                  </a:extLst>
                </a:gridCol>
                <a:gridCol w="832759">
                  <a:extLst>
                    <a:ext uri="{9D8B030D-6E8A-4147-A177-3AD203B41FA5}">
                      <a16:colId xmlns:a16="http://schemas.microsoft.com/office/drawing/2014/main" val="260812916"/>
                    </a:ext>
                  </a:extLst>
                </a:gridCol>
              </a:tblGrid>
              <a:tr h="195156">
                <a:tc>
                  <a:txBody>
                    <a:bodyPr/>
                    <a:lstStyle/>
                    <a:p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Names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Mia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Tom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Lee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Sam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Jack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7852212"/>
                  </a:ext>
                </a:extLst>
              </a:tr>
              <a:tr h="195156">
                <a:tc>
                  <a:txBody>
                    <a:bodyPr/>
                    <a:lstStyle/>
                    <a:p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Favourite colours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red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orange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yellow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green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blue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7462111"/>
                  </a:ext>
                </a:extLst>
              </a:tr>
              <a:tr h="195156">
                <a:tc>
                  <a:txBody>
                    <a:bodyPr/>
                    <a:lstStyle/>
                    <a:p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Pets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dog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fish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hamster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rabbit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3525655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85DA81C5-03D5-776F-292E-A96EC4C05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277" y="6792899"/>
            <a:ext cx="732341" cy="7323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D4C79A-FEB9-A6A1-6C12-EB08FFEE7A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3620" y="6792898"/>
            <a:ext cx="732341" cy="73234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45E4DA1-16A3-54F2-E7C8-2F43466BF5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9769" y="6782157"/>
            <a:ext cx="732341" cy="73234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AFE9C5D-C4E7-FAF0-5DEA-027CC137ED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18" y="6792899"/>
            <a:ext cx="732341" cy="7323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F0C3121-D6BE-D77C-70B6-21D2B9F66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2261" y="6792899"/>
            <a:ext cx="732341" cy="732341"/>
          </a:xfrm>
          <a:prstGeom prst="rect">
            <a:avLst/>
          </a:prstGeom>
        </p:spPr>
      </p:pic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F2DB05B0-67CE-FD06-D60B-5424307DC3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511857"/>
              </p:ext>
            </p:extLst>
          </p:nvPr>
        </p:nvGraphicFramePr>
        <p:xfrm>
          <a:off x="550933" y="7681451"/>
          <a:ext cx="1045028" cy="819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028">
                  <a:extLst>
                    <a:ext uri="{9D8B030D-6E8A-4147-A177-3AD203B41FA5}">
                      <a16:colId xmlns:a16="http://schemas.microsoft.com/office/drawing/2014/main" val="2723651355"/>
                    </a:ext>
                  </a:extLst>
                </a:gridCol>
              </a:tblGrid>
              <a:tr h="273322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858346"/>
                  </a:ext>
                </a:extLst>
              </a:tr>
              <a:tr h="273322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334385"/>
                  </a:ext>
                </a:extLst>
              </a:tr>
              <a:tr h="273322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420091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BF101067-9A19-B0DC-F481-E7D7759DE0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72850"/>
              </p:ext>
            </p:extLst>
          </p:nvPr>
        </p:nvGraphicFramePr>
        <p:xfrm>
          <a:off x="1747276" y="7681451"/>
          <a:ext cx="1045028" cy="819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028">
                  <a:extLst>
                    <a:ext uri="{9D8B030D-6E8A-4147-A177-3AD203B41FA5}">
                      <a16:colId xmlns:a16="http://schemas.microsoft.com/office/drawing/2014/main" val="2723651355"/>
                    </a:ext>
                  </a:extLst>
                </a:gridCol>
              </a:tblGrid>
              <a:tr h="273322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858346"/>
                  </a:ext>
                </a:extLst>
              </a:tr>
              <a:tr h="273322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334385"/>
                  </a:ext>
                </a:extLst>
              </a:tr>
              <a:tr h="273322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420091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BDB30831-257A-7D32-2C22-8A3555AFD6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401488"/>
              </p:ext>
            </p:extLst>
          </p:nvPr>
        </p:nvGraphicFramePr>
        <p:xfrm>
          <a:off x="2973425" y="7681451"/>
          <a:ext cx="1045028" cy="819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028">
                  <a:extLst>
                    <a:ext uri="{9D8B030D-6E8A-4147-A177-3AD203B41FA5}">
                      <a16:colId xmlns:a16="http://schemas.microsoft.com/office/drawing/2014/main" val="2723651355"/>
                    </a:ext>
                  </a:extLst>
                </a:gridCol>
              </a:tblGrid>
              <a:tr h="273322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858346"/>
                  </a:ext>
                </a:extLst>
              </a:tr>
              <a:tr h="273322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334385"/>
                  </a:ext>
                </a:extLst>
              </a:tr>
              <a:tr h="273322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420091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C0CD94F8-92A3-38EA-950F-01D25522F5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524735"/>
              </p:ext>
            </p:extLst>
          </p:nvPr>
        </p:nvGraphicFramePr>
        <p:xfrm>
          <a:off x="4199574" y="7681451"/>
          <a:ext cx="1045028" cy="819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028">
                  <a:extLst>
                    <a:ext uri="{9D8B030D-6E8A-4147-A177-3AD203B41FA5}">
                      <a16:colId xmlns:a16="http://schemas.microsoft.com/office/drawing/2014/main" val="2723651355"/>
                    </a:ext>
                  </a:extLst>
                </a:gridCol>
              </a:tblGrid>
              <a:tr h="273322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858346"/>
                  </a:ext>
                </a:extLst>
              </a:tr>
              <a:tr h="273322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334385"/>
                  </a:ext>
                </a:extLst>
              </a:tr>
              <a:tr h="273322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420091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38856BDB-1B4F-421A-4636-FF0394AF1A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474761"/>
              </p:ext>
            </p:extLst>
          </p:nvPr>
        </p:nvGraphicFramePr>
        <p:xfrm>
          <a:off x="5440832" y="7681451"/>
          <a:ext cx="1045028" cy="819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028">
                  <a:extLst>
                    <a:ext uri="{9D8B030D-6E8A-4147-A177-3AD203B41FA5}">
                      <a16:colId xmlns:a16="http://schemas.microsoft.com/office/drawing/2014/main" val="2723651355"/>
                    </a:ext>
                  </a:extLst>
                </a:gridCol>
              </a:tblGrid>
              <a:tr h="273322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858346"/>
                  </a:ext>
                </a:extLst>
              </a:tr>
              <a:tr h="273322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334385"/>
                  </a:ext>
                </a:extLst>
              </a:tr>
              <a:tr h="273322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420091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8463280C-4D44-445E-8F7F-53C206F49658}"/>
              </a:ext>
            </a:extLst>
          </p:cNvPr>
          <p:cNvSpPr txBox="1"/>
          <p:nvPr/>
        </p:nvSpPr>
        <p:spPr>
          <a:xfrm>
            <a:off x="891177" y="6963661"/>
            <a:ext cx="3347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326642B-0362-5039-19A1-BE696E017BEB}"/>
              </a:ext>
            </a:extLst>
          </p:cNvPr>
          <p:cNvSpPr txBox="1"/>
          <p:nvPr/>
        </p:nvSpPr>
        <p:spPr>
          <a:xfrm>
            <a:off x="2102422" y="6945970"/>
            <a:ext cx="3347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738EB0A-3097-139A-395C-243B060C466E}"/>
              </a:ext>
            </a:extLst>
          </p:cNvPr>
          <p:cNvSpPr txBox="1"/>
          <p:nvPr/>
        </p:nvSpPr>
        <p:spPr>
          <a:xfrm>
            <a:off x="3326026" y="6931395"/>
            <a:ext cx="3347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9D64BE-EB05-1C0D-6FF9-F91D93163ADD}"/>
              </a:ext>
            </a:extLst>
          </p:cNvPr>
          <p:cNvSpPr txBox="1"/>
          <p:nvPr/>
        </p:nvSpPr>
        <p:spPr>
          <a:xfrm>
            <a:off x="4539817" y="6935333"/>
            <a:ext cx="3347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393412-603E-E5F2-0207-9986779F7997}"/>
              </a:ext>
            </a:extLst>
          </p:cNvPr>
          <p:cNvSpPr txBox="1"/>
          <p:nvPr/>
        </p:nvSpPr>
        <p:spPr>
          <a:xfrm>
            <a:off x="5751063" y="6947850"/>
            <a:ext cx="3347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2162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174727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Logic Puzzle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F9A4C0-D6B1-7CAF-68A4-2F9018863BA1}"/>
              </a:ext>
            </a:extLst>
          </p:cNvPr>
          <p:cNvSpPr txBox="1"/>
          <p:nvPr/>
        </p:nvSpPr>
        <p:spPr>
          <a:xfrm>
            <a:off x="377456" y="967116"/>
            <a:ext cx="6103088" cy="6148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Five children each live in a different house. Each one has a different pet and has a different favourite colour. Use these clues to work out who lives in which house, with which pet and which favourite colour.</a:t>
            </a:r>
          </a:p>
          <a:p>
            <a:pPr>
              <a:lnSpc>
                <a:spcPct val="150000"/>
              </a:lnSpc>
            </a:pP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Sam lives directly between Mia and Lee. 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The child who likes green only has one next-door neighbour. 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The child who owns a cat lives in the middle. 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Tom and Lee live at opposite ends of the road. 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Jack lives in house B.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The children who like orange and yellow live next door to each other. 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The child who likes blue also owns a cat. 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Jack lives next door to the child who owns a rabbit. 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The child who likes red lives between the child who likes green and the child who has a cat. 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The child who owns a hamster lives between the child who has a cat and the child who likes yellow. </a:t>
            </a:r>
          </a:p>
          <a:p>
            <a:pPr marL="228600" indent="-228600">
              <a:lnSpc>
                <a:spcPct val="150000"/>
              </a:lnSpc>
              <a:buAutoNum type="arabicParenR"/>
            </a:pP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The child who owns the fish lives next door to the child who owns the hamster. </a:t>
            </a:r>
          </a:p>
          <a:p>
            <a:pPr>
              <a:lnSpc>
                <a:spcPct val="150000"/>
              </a:lnSpc>
            </a:pP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DF3465E-805B-72BA-8E80-0D020317FBAB}"/>
              </a:ext>
            </a:extLst>
          </p:cNvPr>
          <p:cNvGraphicFramePr>
            <a:graphicFrameLocks noGrp="1"/>
          </p:cNvGraphicFramePr>
          <p:nvPr/>
        </p:nvGraphicFramePr>
        <p:xfrm>
          <a:off x="204107" y="1982018"/>
          <a:ext cx="6384473" cy="77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>
                  <a:extLst>
                    <a:ext uri="{9D8B030D-6E8A-4147-A177-3AD203B41FA5}">
                      <a16:colId xmlns:a16="http://schemas.microsoft.com/office/drawing/2014/main" val="25990642"/>
                    </a:ext>
                  </a:extLst>
                </a:gridCol>
                <a:gridCol w="889907">
                  <a:extLst>
                    <a:ext uri="{9D8B030D-6E8A-4147-A177-3AD203B41FA5}">
                      <a16:colId xmlns:a16="http://schemas.microsoft.com/office/drawing/2014/main" val="532635894"/>
                    </a:ext>
                  </a:extLst>
                </a:gridCol>
                <a:gridCol w="873579">
                  <a:extLst>
                    <a:ext uri="{9D8B030D-6E8A-4147-A177-3AD203B41FA5}">
                      <a16:colId xmlns:a16="http://schemas.microsoft.com/office/drawing/2014/main" val="2749109068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3157299326"/>
                    </a:ext>
                  </a:extLst>
                </a:gridCol>
                <a:gridCol w="865414">
                  <a:extLst>
                    <a:ext uri="{9D8B030D-6E8A-4147-A177-3AD203B41FA5}">
                      <a16:colId xmlns:a16="http://schemas.microsoft.com/office/drawing/2014/main" val="4080423128"/>
                    </a:ext>
                  </a:extLst>
                </a:gridCol>
                <a:gridCol w="832759">
                  <a:extLst>
                    <a:ext uri="{9D8B030D-6E8A-4147-A177-3AD203B41FA5}">
                      <a16:colId xmlns:a16="http://schemas.microsoft.com/office/drawing/2014/main" val="260812916"/>
                    </a:ext>
                  </a:extLst>
                </a:gridCol>
              </a:tblGrid>
              <a:tr h="195156">
                <a:tc>
                  <a:txBody>
                    <a:bodyPr/>
                    <a:lstStyle/>
                    <a:p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Names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Mia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Tom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Lee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Sam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Jack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7852212"/>
                  </a:ext>
                </a:extLst>
              </a:tr>
              <a:tr h="195156">
                <a:tc>
                  <a:txBody>
                    <a:bodyPr/>
                    <a:lstStyle/>
                    <a:p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Favourite colours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red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orange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yellow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green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blue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7462111"/>
                  </a:ext>
                </a:extLst>
              </a:tr>
              <a:tr h="195156">
                <a:tc>
                  <a:txBody>
                    <a:bodyPr/>
                    <a:lstStyle/>
                    <a:p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Pets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dog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fish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hamster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rabbit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3525655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85DA81C5-03D5-776F-292E-A96EC4C05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277" y="6792899"/>
            <a:ext cx="732341" cy="7323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D4C79A-FEB9-A6A1-6C12-EB08FFEE7A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3620" y="6792898"/>
            <a:ext cx="732341" cy="73234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45E4DA1-16A3-54F2-E7C8-2F43466BF5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9769" y="6782157"/>
            <a:ext cx="732341" cy="73234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AFE9C5D-C4E7-FAF0-5DEA-027CC137ED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18" y="6792899"/>
            <a:ext cx="732341" cy="7323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F0C3121-D6BE-D77C-70B6-21D2B9F66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2261" y="6792899"/>
            <a:ext cx="732341" cy="732341"/>
          </a:xfrm>
          <a:prstGeom prst="rect">
            <a:avLst/>
          </a:prstGeom>
        </p:spPr>
      </p:pic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F2DB05B0-67CE-FD06-D60B-5424307DC3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529472"/>
              </p:ext>
            </p:extLst>
          </p:nvPr>
        </p:nvGraphicFramePr>
        <p:xfrm>
          <a:off x="550933" y="7681451"/>
          <a:ext cx="1045028" cy="819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028">
                  <a:extLst>
                    <a:ext uri="{9D8B030D-6E8A-4147-A177-3AD203B41FA5}">
                      <a16:colId xmlns:a16="http://schemas.microsoft.com/office/drawing/2014/main" val="2723651355"/>
                    </a:ext>
                  </a:extLst>
                </a:gridCol>
              </a:tblGrid>
              <a:tr h="2733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858346"/>
                  </a:ext>
                </a:extLst>
              </a:tr>
              <a:tr h="2733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green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334385"/>
                  </a:ext>
                </a:extLst>
              </a:tr>
              <a:tr h="2733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rabbit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420091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BF101067-9A19-B0DC-F481-E7D7759DE0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218770"/>
              </p:ext>
            </p:extLst>
          </p:nvPr>
        </p:nvGraphicFramePr>
        <p:xfrm>
          <a:off x="1747276" y="7681451"/>
          <a:ext cx="1045028" cy="819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028">
                  <a:extLst>
                    <a:ext uri="{9D8B030D-6E8A-4147-A177-3AD203B41FA5}">
                      <a16:colId xmlns:a16="http://schemas.microsoft.com/office/drawing/2014/main" val="2723651355"/>
                    </a:ext>
                  </a:extLst>
                </a:gridCol>
              </a:tblGrid>
              <a:tr h="2733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Jack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858346"/>
                  </a:ext>
                </a:extLst>
              </a:tr>
              <a:tr h="2733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334385"/>
                  </a:ext>
                </a:extLst>
              </a:tr>
              <a:tr h="273322">
                <a:tc>
                  <a:txBody>
                    <a:bodyPr/>
                    <a:lstStyle/>
                    <a:p>
                      <a:pPr algn="ctr"/>
                      <a:r>
                        <a:rPr lang="en-GB" sz="10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dog</a:t>
                      </a:r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420091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BDB30831-257A-7D32-2C22-8A3555AFD6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822405"/>
              </p:ext>
            </p:extLst>
          </p:nvPr>
        </p:nvGraphicFramePr>
        <p:xfrm>
          <a:off x="2973425" y="7681451"/>
          <a:ext cx="1045028" cy="819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028">
                  <a:extLst>
                    <a:ext uri="{9D8B030D-6E8A-4147-A177-3AD203B41FA5}">
                      <a16:colId xmlns:a16="http://schemas.microsoft.com/office/drawing/2014/main" val="2723651355"/>
                    </a:ext>
                  </a:extLst>
                </a:gridCol>
              </a:tblGrid>
              <a:tr h="2733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Mia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858346"/>
                  </a:ext>
                </a:extLst>
              </a:tr>
              <a:tr h="2733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blue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334385"/>
                  </a:ext>
                </a:extLst>
              </a:tr>
              <a:tr h="2733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420091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C0CD94F8-92A3-38EA-950F-01D25522F5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520826"/>
              </p:ext>
            </p:extLst>
          </p:nvPr>
        </p:nvGraphicFramePr>
        <p:xfrm>
          <a:off x="4199574" y="7681451"/>
          <a:ext cx="1045028" cy="819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028">
                  <a:extLst>
                    <a:ext uri="{9D8B030D-6E8A-4147-A177-3AD203B41FA5}">
                      <a16:colId xmlns:a16="http://schemas.microsoft.com/office/drawing/2014/main" val="2723651355"/>
                    </a:ext>
                  </a:extLst>
                </a:gridCol>
              </a:tblGrid>
              <a:tr h="2733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Sam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858346"/>
                  </a:ext>
                </a:extLst>
              </a:tr>
              <a:tr h="2733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orange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334385"/>
                  </a:ext>
                </a:extLst>
              </a:tr>
              <a:tr h="2733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hamster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420091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38856BDB-1B4F-421A-4636-FF0394AF1A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693252"/>
              </p:ext>
            </p:extLst>
          </p:nvPr>
        </p:nvGraphicFramePr>
        <p:xfrm>
          <a:off x="5440832" y="7681451"/>
          <a:ext cx="1045028" cy="819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028">
                  <a:extLst>
                    <a:ext uri="{9D8B030D-6E8A-4147-A177-3AD203B41FA5}">
                      <a16:colId xmlns:a16="http://schemas.microsoft.com/office/drawing/2014/main" val="2723651355"/>
                    </a:ext>
                  </a:extLst>
                </a:gridCol>
              </a:tblGrid>
              <a:tr h="2733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Lee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858346"/>
                  </a:ext>
                </a:extLst>
              </a:tr>
              <a:tr h="2733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yellow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334385"/>
                  </a:ext>
                </a:extLst>
              </a:tr>
              <a:tr h="2733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fish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420091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8463280C-4D44-445E-8F7F-53C206F49658}"/>
              </a:ext>
            </a:extLst>
          </p:cNvPr>
          <p:cNvSpPr txBox="1"/>
          <p:nvPr/>
        </p:nvSpPr>
        <p:spPr>
          <a:xfrm>
            <a:off x="891177" y="6963661"/>
            <a:ext cx="3347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326642B-0362-5039-19A1-BE696E017BEB}"/>
              </a:ext>
            </a:extLst>
          </p:cNvPr>
          <p:cNvSpPr txBox="1"/>
          <p:nvPr/>
        </p:nvSpPr>
        <p:spPr>
          <a:xfrm>
            <a:off x="2102422" y="6945970"/>
            <a:ext cx="3347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738EB0A-3097-139A-395C-243B060C466E}"/>
              </a:ext>
            </a:extLst>
          </p:cNvPr>
          <p:cNvSpPr txBox="1"/>
          <p:nvPr/>
        </p:nvSpPr>
        <p:spPr>
          <a:xfrm>
            <a:off x="3326026" y="6931395"/>
            <a:ext cx="3347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9D64BE-EB05-1C0D-6FF9-F91D93163ADD}"/>
              </a:ext>
            </a:extLst>
          </p:cNvPr>
          <p:cNvSpPr txBox="1"/>
          <p:nvPr/>
        </p:nvSpPr>
        <p:spPr>
          <a:xfrm>
            <a:off x="4539817" y="6935333"/>
            <a:ext cx="3347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393412-603E-E5F2-0207-9986779F7997}"/>
              </a:ext>
            </a:extLst>
          </p:cNvPr>
          <p:cNvSpPr txBox="1"/>
          <p:nvPr/>
        </p:nvSpPr>
        <p:spPr>
          <a:xfrm>
            <a:off x="5751063" y="6947850"/>
            <a:ext cx="3347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3538CF-17BD-22BC-99DD-CD2C0A9D6D06}"/>
              </a:ext>
            </a:extLst>
          </p:cNvPr>
          <p:cNvSpPr txBox="1"/>
          <p:nvPr/>
        </p:nvSpPr>
        <p:spPr>
          <a:xfrm>
            <a:off x="4331261" y="99660"/>
            <a:ext cx="1492953" cy="4517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latin typeface="Verdana" panose="020B0604030504040204" pitchFamily="34" charset="0"/>
                <a:ea typeface="Verdana" panose="020B0604030504040204" pitchFamily="34" charset="0"/>
              </a:rPr>
              <a:t>ANSWERS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380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1650</TotalTime>
  <Words>438</Words>
  <Application>Microsoft Macintosh PowerPoint</Application>
  <PresentationFormat>A4 Paper (210x297 mm)</PresentationFormat>
  <Paragraphs>98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27</cp:revision>
  <dcterms:created xsi:type="dcterms:W3CDTF">2022-02-01T11:05:46Z</dcterms:created>
  <dcterms:modified xsi:type="dcterms:W3CDTF">2023-12-04T16:43:15Z</dcterms:modified>
</cp:coreProperties>
</file>